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CD7"/>
    <a:srgbClr val="B1C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333" autoAdjust="0"/>
  </p:normalViewPr>
  <p:slideViewPr>
    <p:cSldViewPr snapToGrid="0">
      <p:cViewPr varScale="1">
        <p:scale>
          <a:sx n="50" d="100"/>
          <a:sy n="50" d="100"/>
        </p:scale>
        <p:origin x="1692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3C31B-17BB-4532-8BE6-DE40EA5D1406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A2961-69F0-494C-846E-FACD1CF90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6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came as the Good Shepherd to fully provide for the needs of His sheep – to fill us and fulfill us. His provisions are so complete that we long for nothing else and can accomplish all that He would have us do.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A2961-69F0-494C-846E-FACD1CF90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7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A2961-69F0-494C-846E-FACD1CF90B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35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A2961-69F0-494C-846E-FACD1CF90B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9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7/20/2024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466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0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34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80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0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52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7/20/2024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8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7/20/2024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74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7/20/2024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93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55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60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0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04" r:id="rId6"/>
    <p:sldLayoutId id="2147483700" r:id="rId7"/>
    <p:sldLayoutId id="2147483701" r:id="rId8"/>
    <p:sldLayoutId id="2147483702" r:id="rId9"/>
    <p:sldLayoutId id="2147483703" r:id="rId10"/>
    <p:sldLayoutId id="214748370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0103171-0BA0-4AF0-AF05-04AFA1A4A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5CD0A5-F565-0549-D11C-338182862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28691" r="36543" b="-1"/>
          <a:stretch/>
        </p:blipFill>
        <p:spPr>
          <a:xfrm>
            <a:off x="20" y="10"/>
            <a:ext cx="3571855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28B901-D4EA-4C4D-A150-23D2A6DEC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32094" y="1"/>
            <a:ext cx="5611906" cy="6857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760B08A-B322-4C79-AB6D-7E4246352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50" y="685800"/>
            <a:ext cx="4574325" cy="5486400"/>
          </a:xfrm>
          <a:prstGeom prst="rect">
            <a:avLst/>
          </a:prstGeom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39AF4-5274-E450-95FB-8FF75613E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649" y="685799"/>
            <a:ext cx="4574325" cy="5486401"/>
          </a:xfrm>
          <a:solidFill>
            <a:srgbClr val="D2DCD7"/>
          </a:solidFill>
        </p:spPr>
        <p:txBody>
          <a:bodyPr anchor="t">
            <a:normAutofit/>
          </a:bodyPr>
          <a:lstStyle/>
          <a:p>
            <a:br>
              <a:rPr lang="en-US" sz="1800" b="1" dirty="0"/>
            </a:br>
            <a:r>
              <a:rPr lang="en-US" sz="7200" b="1" dirty="0"/>
              <a:t>I    Shall Not Want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CD42D-6F39-A2A3-7845-D1BC8F0A5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7649" y="5274526"/>
            <a:ext cx="4574325" cy="68580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dirty="0"/>
              <a:t>Psalm 23 </a:t>
            </a:r>
            <a:r>
              <a:rPr lang="en-US" sz="3200" i="0" dirty="0">
                <a:sym typeface="Wingdings 2" panose="05020102010507070707" pitchFamily="18" charset="2"/>
              </a:rPr>
              <a:t></a:t>
            </a:r>
            <a:r>
              <a:rPr lang="en-US" sz="3200" dirty="0"/>
              <a:t> John 10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AC0229-8173-D973-C2FC-BFB99224947C}"/>
              </a:ext>
            </a:extLst>
          </p:cNvPr>
          <p:cNvCxnSpPr/>
          <p:nvPr/>
        </p:nvCxnSpPr>
        <p:spPr>
          <a:xfrm>
            <a:off x="4832632" y="5118410"/>
            <a:ext cx="3010829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39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BD3D1-2BD6-0589-F343-1992675CF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439" y="289932"/>
            <a:ext cx="4750420" cy="181764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Jesus came to fill us and fulfill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A797C-327D-7454-4A8E-E5B44EC7A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205" y="2233355"/>
            <a:ext cx="5352586" cy="4624644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We are completely filled in Him</a:t>
            </a:r>
            <a:r>
              <a:rPr lang="en-US" sz="3200" dirty="0">
                <a:solidFill>
                  <a:schemeClr val="bg1"/>
                </a:solidFill>
              </a:rPr>
              <a:t> (Colossians 2:9-10).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We have no desire for more </a:t>
            </a:r>
            <a:r>
              <a:rPr lang="en-US" sz="3200" dirty="0">
                <a:solidFill>
                  <a:schemeClr val="bg1"/>
                </a:solidFill>
              </a:rPr>
              <a:t>(John 6:35).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Greed, fleshly lust, covetousness, and worldly desires HAVE NO SPACE in the life of one whose “cup runs over” </a:t>
            </a:r>
            <a:r>
              <a:rPr lang="en-US" sz="3200" dirty="0">
                <a:solidFill>
                  <a:schemeClr val="bg1"/>
                </a:solidFill>
              </a:rPr>
              <a:t>(Ephesians 5:3; Hebrews 13:5; 1 Timothy 6:5-8).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CD200-5B38-F589-F25D-8A94B1DFD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28691" r="36543" b="-1"/>
          <a:stretch/>
        </p:blipFill>
        <p:spPr>
          <a:xfrm>
            <a:off x="20" y="10"/>
            <a:ext cx="3571855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8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BD3D1-2BD6-0589-F343-1992675CF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439" y="289932"/>
            <a:ext cx="4750420" cy="181764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We are filled with God’s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A797C-327D-7454-4A8E-E5B44EC7A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2205" y="2233355"/>
            <a:ext cx="5352586" cy="462464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We can do all things through Him </a:t>
            </a:r>
            <a:r>
              <a:rPr lang="en-US" sz="3200" dirty="0">
                <a:solidFill>
                  <a:schemeClr val="bg1"/>
                </a:solidFill>
              </a:rPr>
              <a:t>(Philippians 4:12-13).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His power works in us. </a:t>
            </a:r>
            <a:r>
              <a:rPr lang="en-US" sz="3200" dirty="0">
                <a:solidFill>
                  <a:schemeClr val="bg1"/>
                </a:solidFill>
              </a:rPr>
              <a:t>(Ephesians 3:18-20)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In Him we are complete for every good work </a:t>
            </a:r>
            <a:r>
              <a:rPr lang="en-US" sz="3200" dirty="0">
                <a:solidFill>
                  <a:schemeClr val="bg1"/>
                </a:solidFill>
              </a:rPr>
              <a:t>(Hebrews 13:20-21; 2 Corinthians 9:8; Romans 8:32-39).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CD200-5B38-F589-F25D-8A94B1DFD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28691" r="36543" b="-1"/>
          <a:stretch/>
        </p:blipFill>
        <p:spPr>
          <a:xfrm>
            <a:off x="20" y="10"/>
            <a:ext cx="3571855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7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3C29E5-A44D-6D22-51DF-CA96F4ECE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79025" y="0"/>
            <a:ext cx="10274585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4033E-0B6A-CD6F-D09C-598E85130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79026" y="1506971"/>
            <a:ext cx="10274585" cy="1213927"/>
          </a:xfrm>
          <a:solidFill>
            <a:srgbClr val="B1CCE1">
              <a:alpha val="65000"/>
            </a:srgbClr>
          </a:solidFill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/>
              <a:t>“All I have needed Thy hand hath provided.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600" b="1" dirty="0"/>
              <a:t>Great is Thy faithfulness, Lord, unto me! </a:t>
            </a:r>
          </a:p>
        </p:txBody>
      </p:sp>
    </p:spTree>
    <p:extLst>
      <p:ext uri="{BB962C8B-B14F-4D97-AF65-F5344CB8AC3E}">
        <p14:creationId xmlns:p14="http://schemas.microsoft.com/office/powerpoint/2010/main" val="303487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lassicFrameVTI">
  <a:themeElements>
    <a:clrScheme name="Custom 22">
      <a:dk1>
        <a:sysClr val="windowText" lastClr="000000"/>
      </a:dk1>
      <a:lt1>
        <a:sysClr val="window" lastClr="FFFFFF"/>
      </a:lt1>
      <a:dk2>
        <a:srgbClr val="293737"/>
      </a:dk2>
      <a:lt2>
        <a:srgbClr val="EEF2F0"/>
      </a:lt2>
      <a:accent1>
        <a:srgbClr val="749090"/>
      </a:accent1>
      <a:accent2>
        <a:srgbClr val="A5A5A5"/>
      </a:accent2>
      <a:accent3>
        <a:srgbClr val="91A39B"/>
      </a:accent3>
      <a:accent4>
        <a:srgbClr val="A9A698"/>
      </a:accent4>
      <a:accent5>
        <a:srgbClr val="A2A79A"/>
      </a:accent5>
      <a:accent6>
        <a:srgbClr val="897F65"/>
      </a:accent6>
      <a:hlink>
        <a:srgbClr val="92872F"/>
      </a:hlink>
      <a:folHlink>
        <a:srgbClr val="AB73A9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2144</TotalTime>
  <Words>188</Words>
  <Application>Microsoft Office PowerPoint</Application>
  <PresentationFormat>On-screen Show (4:3)</PresentationFormat>
  <Paragraphs>16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Aptos</vt:lpstr>
      <vt:lpstr>Arial</vt:lpstr>
      <vt:lpstr>Gill Sans MT</vt:lpstr>
      <vt:lpstr>Goudy Old Style</vt:lpstr>
      <vt:lpstr>Wingdings 2</vt:lpstr>
      <vt:lpstr>ClassicFrameVTI</vt:lpstr>
      <vt:lpstr> I    Shall Not Want</vt:lpstr>
      <vt:lpstr>Jesus came to fill us and fulfill us</vt:lpstr>
      <vt:lpstr>We are filled with God’s Power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Steve Klein</dc:creator>
  <cp:lastModifiedBy>Steve Klein</cp:lastModifiedBy>
  <cp:revision>5</cp:revision>
  <dcterms:created xsi:type="dcterms:W3CDTF">2024-07-18T14:39:04Z</dcterms:created>
  <dcterms:modified xsi:type="dcterms:W3CDTF">2024-07-21T21:03:55Z</dcterms:modified>
</cp:coreProperties>
</file>